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7" r:id="rId11"/>
    <p:sldId id="266" r:id="rId12"/>
    <p:sldId id="264" r:id="rId13"/>
    <p:sldId id="265" r:id="rId14"/>
    <p:sldId id="267" r:id="rId15"/>
    <p:sldId id="268" r:id="rId16"/>
    <p:sldId id="269" r:id="rId17"/>
    <p:sldId id="280" r:id="rId18"/>
    <p:sldId id="281" r:id="rId19"/>
    <p:sldId id="271" r:id="rId20"/>
    <p:sldId id="270" r:id="rId21"/>
    <p:sldId id="272" r:id="rId22"/>
    <p:sldId id="273" r:id="rId23"/>
    <p:sldId id="282" r:id="rId24"/>
    <p:sldId id="274" r:id="rId25"/>
    <p:sldId id="275" r:id="rId26"/>
    <p:sldId id="276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9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8443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44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0441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18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9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4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4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66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9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9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95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5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8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8E4AE-04A0-43AD-A902-33B3944C2568}" type="datetimeFigureOut">
              <a:rPr lang="en-US" smtClean="0"/>
              <a:t>2/23/2016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5407A87-F9F6-4285-9E30-B1014B61D8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5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file:///\\sambadroi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INSTALLATION OF SAMBA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DELIVERED TO:PETER WHEELER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DELIVERED BY:KULBIR SINGH DHINDSA</a:t>
            </a:r>
          </a:p>
        </p:txBody>
      </p:sp>
    </p:spTree>
    <p:extLst>
      <p:ext uri="{BB962C8B-B14F-4D97-AF65-F5344CB8AC3E}">
        <p14:creationId xmlns:p14="http://schemas.microsoft.com/office/powerpoint/2010/main" val="491281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2133600"/>
            <a:ext cx="2249531" cy="2979313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also select the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filesystem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format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sdal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1609859"/>
            <a:ext cx="5924281" cy="4301991"/>
          </a:xfrm>
        </p:spPr>
      </p:pic>
    </p:spTree>
    <p:extLst>
      <p:ext uri="{BB962C8B-B14F-4D97-AF65-F5344CB8AC3E}">
        <p14:creationId xmlns:p14="http://schemas.microsoft.com/office/powerpoint/2010/main" val="86670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2305318"/>
            <a:ext cx="2442714" cy="2859110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step is to ask to select partition to install Android.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39" y="1378039"/>
            <a:ext cx="6014434" cy="4533811"/>
          </a:xfrm>
        </p:spPr>
      </p:pic>
    </p:spTree>
    <p:extLst>
      <p:ext uri="{BB962C8B-B14F-4D97-AF65-F5344CB8AC3E}">
        <p14:creationId xmlns:p14="http://schemas.microsoft.com/office/powerpoint/2010/main" val="145150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9408" y="1854557"/>
            <a:ext cx="2305319" cy="3412901"/>
          </a:xfrm>
        </p:spPr>
        <p:txBody>
          <a:bodyPr>
            <a:no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last step of completion of Android.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24" y="1339402"/>
            <a:ext cx="6614912" cy="4830025"/>
          </a:xfrm>
        </p:spPr>
      </p:pic>
    </p:spTree>
    <p:extLst>
      <p:ext uri="{BB962C8B-B14F-4D97-AF65-F5344CB8AC3E}">
        <p14:creationId xmlns:p14="http://schemas.microsoft.com/office/powerpoint/2010/main" val="31491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2133599"/>
            <a:ext cx="2236651" cy="368765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1030310"/>
            <a:ext cx="8836614" cy="4790940"/>
          </a:xfrm>
        </p:spPr>
      </p:pic>
    </p:spTree>
    <p:extLst>
      <p:ext uri="{BB962C8B-B14F-4D97-AF65-F5344CB8AC3E}">
        <p14:creationId xmlns:p14="http://schemas.microsoft.com/office/powerpoint/2010/main" val="1956976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2133599"/>
            <a:ext cx="2648775" cy="2786131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main Android screen.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32" y="1532586"/>
            <a:ext cx="5911403" cy="4314422"/>
          </a:xfrm>
        </p:spPr>
      </p:pic>
    </p:spTree>
    <p:extLst>
      <p:ext uri="{BB962C8B-B14F-4D97-AF65-F5344CB8AC3E}">
        <p14:creationId xmlns:p14="http://schemas.microsoft.com/office/powerpoint/2010/main" val="294200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8531" y="2305317"/>
            <a:ext cx="2339683" cy="3219719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Home Screen of Android. Now next step is to install Samba software.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96" y="1687132"/>
            <a:ext cx="6198516" cy="4456091"/>
          </a:xfrm>
        </p:spPr>
      </p:pic>
    </p:spTree>
    <p:extLst>
      <p:ext uri="{BB962C8B-B14F-4D97-AF65-F5344CB8AC3E}">
        <p14:creationId xmlns:p14="http://schemas.microsoft.com/office/powerpoint/2010/main" val="140166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2620" y="2854726"/>
            <a:ext cx="2983627" cy="233536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download and install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SambaDroid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69" y="1519707"/>
            <a:ext cx="6053071" cy="4392143"/>
          </a:xfrm>
        </p:spPr>
      </p:pic>
    </p:spTree>
    <p:extLst>
      <p:ext uri="{BB962C8B-B14F-4D97-AF65-F5344CB8AC3E}">
        <p14:creationId xmlns:p14="http://schemas.microsoft.com/office/powerpoint/2010/main" val="916558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7117745" cy="128089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08" y="624110"/>
            <a:ext cx="8105178" cy="5177754"/>
          </a:xfrm>
        </p:spPr>
      </p:pic>
    </p:spTree>
    <p:extLst>
      <p:ext uri="{BB962C8B-B14F-4D97-AF65-F5344CB8AC3E}">
        <p14:creationId xmlns:p14="http://schemas.microsoft.com/office/powerpoint/2010/main" val="78142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314703" cy="128089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25" y="624110"/>
            <a:ext cx="8362142" cy="5287740"/>
          </a:xfrm>
        </p:spPr>
      </p:pic>
    </p:spTree>
    <p:extLst>
      <p:ext uri="{BB962C8B-B14F-4D97-AF65-F5344CB8AC3E}">
        <p14:creationId xmlns:p14="http://schemas.microsoft.com/office/powerpoint/2010/main" val="235314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94" y="1390919"/>
            <a:ext cx="8178085" cy="4507606"/>
          </a:xfrm>
        </p:spPr>
      </p:pic>
    </p:spTree>
    <p:extLst>
      <p:ext uri="{BB962C8B-B14F-4D97-AF65-F5344CB8AC3E}">
        <p14:creationId xmlns:p14="http://schemas.microsoft.com/office/powerpoint/2010/main" val="43550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0762"/>
            <a:ext cx="9144000" cy="759852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SAMBA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5623"/>
            <a:ext cx="9144000" cy="2772177"/>
          </a:xfrm>
        </p:spPr>
        <p:txBody>
          <a:bodyPr>
            <a:noAutofit/>
          </a:bodyPr>
          <a:lstStyle/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 we have to create virtual environment by installing VMWARE workstation and after that install Window 7 and Android and then install Samba software in Android and use it to share or transfer files from window to android and vice-versa.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199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9865" y="2253802"/>
            <a:ext cx="2408349" cy="3168203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also edit the path of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SambaDroid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490" y="1442434"/>
            <a:ext cx="5898524" cy="4225790"/>
          </a:xfrm>
        </p:spPr>
      </p:pic>
    </p:spTree>
    <p:extLst>
      <p:ext uri="{BB962C8B-B14F-4D97-AF65-F5344CB8AC3E}">
        <p14:creationId xmlns:p14="http://schemas.microsoft.com/office/powerpoint/2010/main" val="72734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167" y="2416935"/>
            <a:ext cx="2610140" cy="3030828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SambaDroid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installed.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51" y="1622738"/>
            <a:ext cx="5537917" cy="4289112"/>
          </a:xfrm>
        </p:spPr>
      </p:pic>
    </p:spTree>
    <p:extLst>
      <p:ext uri="{BB962C8B-B14F-4D97-AF65-F5344CB8AC3E}">
        <p14:creationId xmlns:p14="http://schemas.microsoft.com/office/powerpoint/2010/main" val="2942321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317" y="1493949"/>
            <a:ext cx="2880596" cy="4033234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open Android so that we can easily transfer files in Window 7 we run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\\sambadroid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63" y="1197735"/>
            <a:ext cx="5885645" cy="4714115"/>
          </a:xfrm>
        </p:spPr>
      </p:pic>
    </p:spTree>
    <p:extLst>
      <p:ext uri="{BB962C8B-B14F-4D97-AF65-F5344CB8AC3E}">
        <p14:creationId xmlns:p14="http://schemas.microsoft.com/office/powerpoint/2010/main" val="221549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7133" y="2614411"/>
            <a:ext cx="2331076" cy="279471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sdcard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in android.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69" y="1390472"/>
            <a:ext cx="6915955" cy="4778507"/>
          </a:xfrm>
        </p:spPr>
      </p:pic>
    </p:spTree>
    <p:extLst>
      <p:ext uri="{BB962C8B-B14F-4D97-AF65-F5344CB8AC3E}">
        <p14:creationId xmlns:p14="http://schemas.microsoft.com/office/powerpoint/2010/main" val="33952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2133600"/>
            <a:ext cx="2159379" cy="3687650"/>
          </a:xfrm>
        </p:spPr>
        <p:txBody>
          <a:bodyPr>
            <a:normAutofit fontScale="90000"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Window 7 operating system, there is an image named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roses_flowers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we transfer this image to android.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186"/>
          <a:stretch/>
        </p:blipFill>
        <p:spPr>
          <a:xfrm>
            <a:off x="5627689" y="1622738"/>
            <a:ext cx="6053449" cy="4204683"/>
          </a:xfrm>
        </p:spPr>
      </p:pic>
    </p:spTree>
    <p:extLst>
      <p:ext uri="{BB962C8B-B14F-4D97-AF65-F5344CB8AC3E}">
        <p14:creationId xmlns:p14="http://schemas.microsoft.com/office/powerpoint/2010/main" val="219963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1841678"/>
            <a:ext cx="2352562" cy="407017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see in Android the transferred image.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67" y="1146219"/>
            <a:ext cx="5512158" cy="4765629"/>
          </a:xfrm>
        </p:spPr>
      </p:pic>
    </p:spTree>
    <p:extLst>
      <p:ext uri="{BB962C8B-B14F-4D97-AF65-F5344CB8AC3E}">
        <p14:creationId xmlns:p14="http://schemas.microsoft.com/office/powerpoint/2010/main" val="411432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4289" y="2189408"/>
            <a:ext cx="2623019" cy="3348508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transfer the baby image which is placed in android to window 7.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42" y="1403797"/>
            <a:ext cx="5799270" cy="4508053"/>
          </a:xfrm>
        </p:spPr>
      </p:pic>
    </p:spTree>
    <p:extLst>
      <p:ext uri="{BB962C8B-B14F-4D97-AF65-F5344CB8AC3E}">
        <p14:creationId xmlns:p14="http://schemas.microsoft.com/office/powerpoint/2010/main" val="2045960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2021983"/>
            <a:ext cx="2107864" cy="3799267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in Window 7 OS the baby image is transferred.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63" y="1532586"/>
            <a:ext cx="5808372" cy="4379264"/>
          </a:xfrm>
        </p:spPr>
      </p:pic>
    </p:spTree>
    <p:extLst>
      <p:ext uri="{BB962C8B-B14F-4D97-AF65-F5344CB8AC3E}">
        <p14:creationId xmlns:p14="http://schemas.microsoft.com/office/powerpoint/2010/main" val="254553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VMWARE Workstation 11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24" y="1687132"/>
            <a:ext cx="5422006" cy="4062184"/>
          </a:xfrm>
        </p:spPr>
      </p:pic>
      <p:sp>
        <p:nvSpPr>
          <p:cNvPr id="9" name="TextBox 8"/>
          <p:cNvSpPr txBox="1"/>
          <p:nvPr/>
        </p:nvSpPr>
        <p:spPr>
          <a:xfrm>
            <a:off x="1880316" y="2903828"/>
            <a:ext cx="22151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of VMWARE Workstation 11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08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Window 7 in VMWARE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56" y="2133600"/>
            <a:ext cx="7340112" cy="3778250"/>
          </a:xfrm>
        </p:spPr>
      </p:pic>
    </p:spTree>
    <p:extLst>
      <p:ext uri="{BB962C8B-B14F-4D97-AF65-F5344CB8AC3E}">
        <p14:creationId xmlns:p14="http://schemas.microsoft.com/office/powerpoint/2010/main" val="95439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225" y="2202287"/>
            <a:ext cx="2627290" cy="2962142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of Window 7 in Virtual Machine Workstation.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50" y="1287887"/>
            <a:ext cx="6469063" cy="4481848"/>
          </a:xfrm>
        </p:spPr>
      </p:pic>
    </p:spTree>
    <p:extLst>
      <p:ext uri="{BB962C8B-B14F-4D97-AF65-F5344CB8AC3E}">
        <p14:creationId xmlns:p14="http://schemas.microsoft.com/office/powerpoint/2010/main" val="274639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Android in VMWARE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7" y="2133600"/>
            <a:ext cx="5721734" cy="3778250"/>
          </a:xfrm>
        </p:spPr>
      </p:pic>
      <p:sp>
        <p:nvSpPr>
          <p:cNvPr id="6" name="TextBox 5"/>
          <p:cNvSpPr txBox="1"/>
          <p:nvPr/>
        </p:nvSpPr>
        <p:spPr>
          <a:xfrm>
            <a:off x="2592925" y="2253010"/>
            <a:ext cx="20477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 downloaded android from here and after that I performed some steps.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54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2622" y="1946314"/>
            <a:ext cx="2301047" cy="3977606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performing some steps more I was able to complete installation of Android.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913" y="1700011"/>
            <a:ext cx="6108700" cy="3931562"/>
          </a:xfrm>
        </p:spPr>
      </p:pic>
    </p:spTree>
    <p:extLst>
      <p:ext uri="{BB962C8B-B14F-4D97-AF65-F5344CB8AC3E}">
        <p14:creationId xmlns:p14="http://schemas.microsoft.com/office/powerpoint/2010/main" val="90125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2133600"/>
            <a:ext cx="2468471" cy="277325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more steps of completion of Android.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30" y="1631414"/>
            <a:ext cx="5653915" cy="3854986"/>
          </a:xfrm>
        </p:spPr>
      </p:pic>
    </p:spTree>
    <p:extLst>
      <p:ext uri="{BB962C8B-B14F-4D97-AF65-F5344CB8AC3E}">
        <p14:creationId xmlns:p14="http://schemas.microsoft.com/office/powerpoint/2010/main" val="233463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2133600"/>
            <a:ext cx="2494230" cy="37776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1300766"/>
            <a:ext cx="7658657" cy="4752304"/>
          </a:xfrm>
        </p:spPr>
      </p:pic>
    </p:spTree>
    <p:extLst>
      <p:ext uri="{BB962C8B-B14F-4D97-AF65-F5344CB8AC3E}">
        <p14:creationId xmlns:p14="http://schemas.microsoft.com/office/powerpoint/2010/main" val="247726373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167</TotalTime>
  <Words>278</Words>
  <Application>Microsoft Office PowerPoint</Application>
  <PresentationFormat>Widescreen</PresentationFormat>
  <Paragraphs>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Century Gothic</vt:lpstr>
      <vt:lpstr>Times New Roman</vt:lpstr>
      <vt:lpstr>Wingdings 3</vt:lpstr>
      <vt:lpstr>Wisp</vt:lpstr>
      <vt:lpstr>INSTALLATION OF SAMBA</vt:lpstr>
      <vt:lpstr>Installation of SAMBA</vt:lpstr>
      <vt:lpstr>Installation of VMWARE Workstation 11</vt:lpstr>
      <vt:lpstr>Installation of Window 7 in VMWARE </vt:lpstr>
      <vt:lpstr>Environment of Window 7 in Virtual Machine Workstation.</vt:lpstr>
      <vt:lpstr>Installation of Android in VMWARE</vt:lpstr>
      <vt:lpstr>After performing some steps more I was able to complete installation of Android.</vt:lpstr>
      <vt:lpstr>There are some more steps of completion of Android.</vt:lpstr>
      <vt:lpstr>PowerPoint Presentation</vt:lpstr>
      <vt:lpstr>We can also select the filesystem to format sdal.</vt:lpstr>
      <vt:lpstr>This step is to ask to select partition to install Android.</vt:lpstr>
      <vt:lpstr>This is a last step of completion of Android.</vt:lpstr>
      <vt:lpstr>PowerPoint Presentation</vt:lpstr>
      <vt:lpstr>This is the main Android screen.</vt:lpstr>
      <vt:lpstr>This is the Home Screen of Android. Now next step is to install Samba software.</vt:lpstr>
      <vt:lpstr>Now download and install SambaDroid.</vt:lpstr>
      <vt:lpstr>PowerPoint Presentation</vt:lpstr>
      <vt:lpstr>PowerPoint Presentation</vt:lpstr>
      <vt:lpstr>PowerPoint Presentation</vt:lpstr>
      <vt:lpstr>We can also edit the path of SambaDroid.</vt:lpstr>
      <vt:lpstr>Now SambaDroid is installed.</vt:lpstr>
      <vt:lpstr>To open Android so that we can easily transfer files in Window 7 we run \\sambadroid command.</vt:lpstr>
      <vt:lpstr>Open sdcard folder in android.</vt:lpstr>
      <vt:lpstr>In Window 7 operating system, there is an image named roses_flowers and we transfer this image to android.</vt:lpstr>
      <vt:lpstr>We can see in Android the transferred image.</vt:lpstr>
      <vt:lpstr>Now we transfer the baby image which is placed in android to window 7.</vt:lpstr>
      <vt:lpstr>Here in Window 7 OS the baby image is transferred.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of SAMBA</dc:title>
  <dc:creator>acer pc</dc:creator>
  <cp:lastModifiedBy>KULBIR DHINDSA</cp:lastModifiedBy>
  <cp:revision>21</cp:revision>
  <dcterms:created xsi:type="dcterms:W3CDTF">2015-02-22T18:45:56Z</dcterms:created>
  <dcterms:modified xsi:type="dcterms:W3CDTF">2016-02-23T08:09:38Z</dcterms:modified>
</cp:coreProperties>
</file>